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6" r:id="rId3"/>
    <p:sldId id="294" r:id="rId4"/>
    <p:sldId id="277" r:id="rId5"/>
    <p:sldId id="287" r:id="rId6"/>
    <p:sldId id="292" r:id="rId7"/>
    <p:sldId id="293" r:id="rId8"/>
    <p:sldId id="289" r:id="rId9"/>
    <p:sldId id="290" r:id="rId10"/>
    <p:sldId id="291" r:id="rId11"/>
    <p:sldId id="295" r:id="rId12"/>
    <p:sldId id="296" r:id="rId13"/>
    <p:sldId id="297" r:id="rId14"/>
    <p:sldId id="298" r:id="rId15"/>
    <p:sldId id="300" r:id="rId16"/>
    <p:sldId id="299" r:id="rId17"/>
    <p:sldId id="301" r:id="rId18"/>
    <p:sldId id="302" r:id="rId19"/>
    <p:sldId id="303" r:id="rId20"/>
    <p:sldId id="304" r:id="rId21"/>
    <p:sldId id="271" r:id="rId2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2022-10-11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007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828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74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214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24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03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336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187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259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2854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87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8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3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xmlns="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xmlns="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xmlns="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xmlns="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xmlns="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xmlns="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xmlns="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xmlns="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xmlns="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xmlns="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xmlns="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xmlns="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xmlns="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xmlns="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xmlns="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xmlns="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xmlns="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xmlns="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xmlns="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xmlns="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xmlns="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xmlns="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xmlns="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xmlns="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xmlns="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xmlns="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xmlns="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xmlns="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xmlns="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xmlns="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xmlns="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xmlns="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xmlns="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xmlns="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xmlns="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xmlns="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xmlns="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xmlns="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xmlns="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xmlns="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xmlns="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xmlns="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xmlns="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xmlns="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xmlns="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AE3A22C8-6F2C-1CDE-8309-91BEE025D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xmlns="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xmlns="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xmlns="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xmlns="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xmlns="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xmlns="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xmlns="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xmlns="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xmlns="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xmlns="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xmlns="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xmlns="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xmlns="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xmlns="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xmlns="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xmlns="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xmlns="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xmlns="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xmlns="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프로젝트</a:t>
            </a:r>
            <a:r>
              <a:rPr lang="ko-KR" altLang="en-US" sz="3200"/>
              <a:t/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r>
              <a:rPr lang="en-US" altLang="ko-KR" sz="3200"/>
              <a:t/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xmlns="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API </a:t>
            </a:r>
            <a:r>
              <a:rPr lang="en-US" altLang="ko-KR" err="1"/>
              <a:t>uri</a:t>
            </a:r>
            <a:r>
              <a:rPr lang="ko-KR" altLang="en-US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932EFDB-94C5-C908-48F8-4C7B21EC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5" y="1360602"/>
            <a:ext cx="113538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패키지 구성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D26E7E1-F19C-7CCD-3C55-D068C7F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" y="1092848"/>
            <a:ext cx="3502152" cy="5481685"/>
          </a:xfrm>
          <a:prstGeom prst="rect">
            <a:avLst/>
          </a:prstGeom>
        </p:spPr>
      </p:pic>
      <p:graphicFrame>
        <p:nvGraphicFramePr>
          <p:cNvPr id="10" name="표 30">
            <a:extLst>
              <a:ext uri="{FF2B5EF4-FFF2-40B4-BE49-F238E27FC236}">
                <a16:creationId xmlns:a16="http://schemas.microsoft.com/office/drawing/2014/main" xmlns="" id="{F06A2932-529F-2118-5FF3-6B2B6219C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75270"/>
              </p:ext>
            </p:extLst>
          </p:nvPr>
        </p:nvGraphicFramePr>
        <p:xfrm>
          <a:off x="4201913" y="1352759"/>
          <a:ext cx="7383630" cy="496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815">
                  <a:extLst>
                    <a:ext uri="{9D8B030D-6E8A-4147-A177-3AD203B41FA5}">
                      <a16:colId xmlns:a16="http://schemas.microsoft.com/office/drawing/2014/main" xmlns="" val="575373896"/>
                    </a:ext>
                  </a:extLst>
                </a:gridCol>
                <a:gridCol w="3691815">
                  <a:extLst>
                    <a:ext uri="{9D8B030D-6E8A-4147-A177-3AD203B41FA5}">
                      <a16:colId xmlns:a16="http://schemas.microsoft.com/office/drawing/2014/main" xmlns="" val="1365388732"/>
                    </a:ext>
                  </a:extLst>
                </a:gridCol>
              </a:tblGrid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233830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config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 Security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515873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controller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요청 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777226260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domain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9155076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mapper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 interface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314442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logic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6039192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mybatis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Query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68033014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static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css,img,javascript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732790685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templates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3040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html &amp; Css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2B9EFC9-8FAF-508C-0777-8133B51B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7" y="1003889"/>
            <a:ext cx="10353675" cy="57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자바 교육</a:t>
            </a:r>
            <a:r>
              <a:rPr lang="en-US" altLang="ko-KR"/>
              <a:t>(eclipse)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679A47-B86A-596C-93F6-D1680B70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6" y="849394"/>
            <a:ext cx="11046106" cy="5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Javascript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A43242-9F8A-14A6-2051-EB0A9BC4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" y="1122744"/>
            <a:ext cx="11022957" cy="5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postgre sql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08B4BF3-6EF0-A616-6627-1453FDB8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" y="1003889"/>
            <a:ext cx="11048358" cy="57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 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AC00536-9A08-74E4-F7AB-9B9EA888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2" y="1140542"/>
            <a:ext cx="11405420" cy="56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smtClean="0"/>
              <a:t>고객센터 개발 업무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88915" y="6195051"/>
            <a:ext cx="654025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37629"/>
              </p:ext>
            </p:extLst>
          </p:nvPr>
        </p:nvGraphicFramePr>
        <p:xfrm>
          <a:off x="-1153653" y="9218293"/>
          <a:ext cx="7834203" cy="4288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4714"/>
                <a:gridCol w="2238632"/>
                <a:gridCol w="2568280"/>
                <a:gridCol w="1792577"/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일정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7724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반품수거관리 주문상세정보 연결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22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i="1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,CS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)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40584"/>
              </p:ext>
            </p:extLst>
          </p:nvPr>
        </p:nvGraphicFramePr>
        <p:xfrm>
          <a:off x="1356260" y="1610954"/>
          <a:ext cx="9144002" cy="48668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9059"/>
                <a:gridCol w="435546"/>
                <a:gridCol w="4640750"/>
                <a:gridCol w="2408647"/>
              </a:tblGrid>
              <a:tr h="291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3955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협력사 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고객센터에서 등록한 기타환불 철회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17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66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3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5" y="3907040"/>
            <a:ext cx="10748356" cy="20145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004" y="3907040"/>
            <a:ext cx="10715177" cy="20033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8" y="1221730"/>
            <a:ext cx="10748356" cy="18993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00598" y="1270195"/>
            <a:ext cx="10665300" cy="1920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1953930" y="2721436"/>
            <a:ext cx="7257448" cy="12349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85732" y="1129634"/>
            <a:ext cx="10398578" cy="1846321"/>
            <a:chOff x="266652" y="1359705"/>
            <a:chExt cx="9336024" cy="17426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652" y="1359705"/>
              <a:ext cx="9336024" cy="174260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35158" y="1956004"/>
              <a:ext cx="1088136" cy="1146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85732" y="3817397"/>
            <a:ext cx="10111520" cy="2856609"/>
            <a:chOff x="1039735" y="3721642"/>
            <a:chExt cx="9392737" cy="2252872"/>
          </a:xfrm>
        </p:grpSpPr>
        <p:grpSp>
          <p:nvGrpSpPr>
            <p:cNvPr id="18" name="그룹 17"/>
            <p:cNvGrpSpPr/>
            <p:nvPr/>
          </p:nvGrpSpPr>
          <p:grpSpPr>
            <a:xfrm>
              <a:off x="4918817" y="3721642"/>
              <a:ext cx="5513655" cy="2094810"/>
              <a:chOff x="4145734" y="3886200"/>
              <a:chExt cx="6057900" cy="252577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5734" y="3886200"/>
                <a:ext cx="6057900" cy="2525770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4771434" y="5186674"/>
                <a:ext cx="1336758" cy="1147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39735" y="3721642"/>
              <a:ext cx="3566232" cy="2094810"/>
              <a:chOff x="266652" y="4317160"/>
              <a:chExt cx="3566232" cy="209481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652" y="4317160"/>
                <a:ext cx="3566232" cy="209481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652890" y="5395255"/>
                <a:ext cx="415708" cy="10167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1997168" y="4941105"/>
              <a:ext cx="3416531" cy="1033409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90698" y="3391593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8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xmlns="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xmlns="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4444" y="1327822"/>
            <a:ext cx="5784021" cy="2205088"/>
            <a:chOff x="457200" y="1726832"/>
            <a:chExt cx="5784021" cy="2205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726832"/>
              <a:ext cx="5784021" cy="220508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317418" y="2876205"/>
              <a:ext cx="1900502" cy="5735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40857" y="1266534"/>
            <a:ext cx="5023136" cy="2266376"/>
            <a:chOff x="6373613" y="1665544"/>
            <a:chExt cx="5023136" cy="22663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613" y="1665544"/>
              <a:ext cx="5023136" cy="226637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853840" y="3695406"/>
              <a:ext cx="4542909" cy="236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311998" y="3857106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44" y="4200146"/>
            <a:ext cx="10851995" cy="22470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03520" y="5378333"/>
            <a:ext cx="2277687" cy="1030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296102" y="5694218"/>
            <a:ext cx="775855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54435" y="5137265"/>
            <a:ext cx="1618212" cy="1296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ko-KR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 교육과정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HTML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CSS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JAVASCRIPT(ES6)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SQL(PostgreSQL)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JAVA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err="1"/>
              <a:t>Springboot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10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개발도구 </a:t>
            </a:r>
            <a:r>
              <a:rPr lang="en-US" altLang="ko-KR"/>
              <a:t>: </a:t>
            </a:r>
            <a:r>
              <a:rPr lang="en-US" altLang="ko-KR" err="1"/>
              <a:t>Intellij</a:t>
            </a:r>
            <a:r>
              <a:rPr lang="en-US" altLang="ko-KR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GitHub(https://github.com/chokwangmin)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DB Tool : </a:t>
            </a:r>
            <a:r>
              <a:rPr lang="en-US" altLang="ko-KR" err="1"/>
              <a:t>DBeaver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세부 </a:t>
            </a:r>
            <a:r>
              <a:rPr lang="ko-KR" altLang="en-US" err="1"/>
              <a:t>기술스택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언어 </a:t>
            </a:r>
            <a:r>
              <a:rPr lang="en-US" altLang="ko-KR" sz="200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웹서비스 </a:t>
            </a:r>
            <a:r>
              <a:rPr lang="en-US" altLang="ko-KR" sz="200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빌드 </a:t>
            </a:r>
            <a:r>
              <a:rPr lang="en-US" altLang="ko-KR" sz="200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도메인 설계와 </a:t>
            </a:r>
            <a:r>
              <a:rPr lang="en-US" altLang="ko-KR" sz="2000"/>
              <a:t>DB</a:t>
            </a:r>
            <a:r>
              <a:rPr lang="ko-KR" altLang="en-US" sz="2000"/>
              <a:t>저장 </a:t>
            </a:r>
            <a:r>
              <a:rPr lang="en-US" altLang="ko-KR" sz="2000"/>
              <a:t>: </a:t>
            </a:r>
            <a:r>
              <a:rPr lang="en-US" altLang="ko-KR" sz="2000" err="1"/>
              <a:t>Mybitis</a:t>
            </a:r>
            <a:r>
              <a:rPr lang="en-US" altLang="ko-KR" sz="200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err="1"/>
              <a:t>웹화면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서버 사이드 렌더링 </a:t>
            </a:r>
            <a:r>
              <a:rPr lang="en-US" altLang="ko-KR" sz="2000"/>
              <a:t>(</a:t>
            </a:r>
            <a:r>
              <a:rPr lang="ko-KR" altLang="en-US" sz="2000"/>
              <a:t>템플릿 엔진 </a:t>
            </a:r>
            <a:r>
              <a:rPr lang="en-US" altLang="ko-KR" sz="2000"/>
              <a:t>: </a:t>
            </a:r>
            <a:r>
              <a:rPr lang="en-US" altLang="ko-KR" sz="2000" err="1"/>
              <a:t>Thymeleaf</a:t>
            </a:r>
            <a:r>
              <a:rPr lang="en-US" altLang="ko-KR" sz="200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디자인 요소 </a:t>
            </a:r>
            <a:r>
              <a:rPr lang="en-US" altLang="ko-KR" sz="200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인증기능 </a:t>
            </a:r>
            <a:r>
              <a:rPr lang="en-US" altLang="ko-KR" sz="2000"/>
              <a:t>: Spring</a:t>
            </a:r>
            <a:r>
              <a:rPr lang="ko-KR" altLang="en-US" sz="2000"/>
              <a:t> </a:t>
            </a:r>
            <a:r>
              <a:rPr lang="en-US" altLang="ko-KR" sz="200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생산성 </a:t>
            </a:r>
            <a:r>
              <a:rPr lang="en-US" altLang="ko-KR" sz="2000"/>
              <a:t>: </a:t>
            </a:r>
            <a:r>
              <a:rPr lang="en-US" altLang="ko-KR" sz="2000" err="1"/>
              <a:t>Loombok</a:t>
            </a:r>
            <a:endParaRPr lang="en-US" altLang="ko-KR" sz="200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xmlns="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969850" cy="3568139"/>
          </a:xfrm>
        </p:spPr>
        <p:txBody>
          <a:bodyPr rtlCol="0"/>
          <a:lstStyle/>
          <a:p>
            <a:pPr rtl="0"/>
            <a:r>
              <a:rPr lang="en-US" altLang="ko-KR"/>
              <a:t>I Link Care</a:t>
            </a:r>
            <a:r>
              <a:rPr lang="ko-KR" altLang="en-US"/>
              <a:t>는 고객 맞춤형 아이 돌봄 서비스를 제공하여</a:t>
            </a:r>
            <a:r>
              <a:rPr lang="en-US" altLang="ko-KR"/>
              <a:t> </a:t>
            </a:r>
            <a:r>
              <a:rPr lang="ko-KR" altLang="en-US"/>
              <a:t>최대 </a:t>
            </a:r>
            <a:r>
              <a:rPr lang="en-US" altLang="ko-KR"/>
              <a:t>10</a:t>
            </a:r>
            <a:r>
              <a:rPr lang="ko-KR" altLang="en-US"/>
              <a:t>분 이내 당일 언제든지 고객이 원하는 아이에게 필요한 프로그램 및 서비스에 맞는 보육 교사를 부모가 직접 선택하여 매칭 시켜주는 서비스 입니다</a:t>
            </a:r>
            <a:r>
              <a:rPr lang="en-US" altLang="ko-KR"/>
              <a:t>.</a:t>
            </a:r>
            <a:r>
              <a:rPr lang="ko-KR" altLang="en-US"/>
              <a:t> 급한 일정에서도 신속하게 </a:t>
            </a:r>
            <a:r>
              <a:rPr lang="ko-KR" altLang="en-US" err="1"/>
              <a:t>매칭을</a:t>
            </a:r>
            <a:r>
              <a:rPr lang="ko-KR" altLang="en-US"/>
              <a:t> 받을 수 있어 부모의 걱정을 덜어드릴 것 입니다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xmlns="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xmlns="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xmlns="" id="{0E4DA311-0EEB-593E-1EEA-8854BB58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4" y="206998"/>
            <a:ext cx="10122632" cy="652054"/>
          </a:xfrm>
        </p:spPr>
        <p:txBody>
          <a:bodyPr/>
          <a:lstStyle/>
          <a:p>
            <a:r>
              <a:rPr lang="ko-KR" altLang="en-US"/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CDC8082-85DB-C348-4DD2-FA847F78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7" y="764782"/>
            <a:ext cx="10906812" cy="599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err="1"/>
              <a:t>유즈케이스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6" y="1082317"/>
            <a:ext cx="10176164" cy="5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89D3906-9338-4642-4C04-10EB2FA3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1003889"/>
            <a:ext cx="11210403" cy="58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9203</TotalTime>
  <Words>545</Words>
  <Application>Microsoft Office PowerPoint</Application>
  <PresentationFormat>와이드스크린</PresentationFormat>
  <Paragraphs>178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Avenir Next LT Pro</vt:lpstr>
      <vt:lpstr>맑은 고딕</vt:lpstr>
      <vt:lpstr>Arial</vt:lpstr>
      <vt:lpstr>Arial Black</vt:lpstr>
      <vt:lpstr>Wingdings</vt:lpstr>
      <vt:lpstr>Office 테마</vt:lpstr>
      <vt:lpstr>인턴IT교육 프로젝트 돌봄교사 매칭 서비스 (ilinkCare)</vt:lpstr>
      <vt:lpstr>프로젝트 목표</vt:lpstr>
      <vt:lpstr>인턴 교육과정</vt:lpstr>
      <vt:lpstr>개발환경</vt:lpstr>
      <vt:lpstr>세부 기술스택</vt:lpstr>
      <vt:lpstr>서비스 요약</vt:lpstr>
      <vt:lpstr>기획</vt:lpstr>
      <vt:lpstr>유즈케이스</vt:lpstr>
      <vt:lpstr>ERD</vt:lpstr>
      <vt:lpstr>API uri정의서</vt:lpstr>
      <vt:lpstr>패키지 구성</vt:lpstr>
      <vt:lpstr>html &amp; Css교육</vt:lpstr>
      <vt:lpstr>자바 교육(eclipse)</vt:lpstr>
      <vt:lpstr>Javascript교육</vt:lpstr>
      <vt:lpstr>postgre sql</vt:lpstr>
      <vt:lpstr>Erd 교육</vt:lpstr>
      <vt:lpstr>고객센터 개발 업무</vt:lpstr>
      <vt:lpstr>고객센터 개발 업무</vt:lpstr>
      <vt:lpstr>고객센터 개발 업무</vt:lpstr>
      <vt:lpstr>고객센터 개발 업무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yjlee</cp:lastModifiedBy>
  <cp:revision>32</cp:revision>
  <dcterms:created xsi:type="dcterms:W3CDTF">2022-09-18T03:26:07Z</dcterms:created>
  <dcterms:modified xsi:type="dcterms:W3CDTF">2022-10-11T12:41:18Z</dcterms:modified>
</cp:coreProperties>
</file>